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1"/>
  </p:notesMasterIdLst>
  <p:sldIdLst>
    <p:sldId id="401" r:id="rId5"/>
    <p:sldId id="403" r:id="rId6"/>
    <p:sldId id="402" r:id="rId7"/>
    <p:sldId id="411" r:id="rId8"/>
    <p:sldId id="412" r:id="rId9"/>
    <p:sldId id="413" r:id="rId10"/>
    <p:sldId id="414" r:id="rId11"/>
    <p:sldId id="415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ntainers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Automating 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E-Commerce  website using Selenium and </a:t>
            </a:r>
            <a:r>
              <a:rPr lang="en-US" dirty="0" err="1">
                <a:latin typeface="Algerian" panose="04020705040A02060702" pitchFamily="82" charset="0"/>
              </a:rPr>
              <a:t>Doker</a:t>
            </a:r>
            <a:r>
              <a:rPr lang="en-US" dirty="0">
                <a:latin typeface="Algerian" panose="04020705040A02060702" pitchFamily="82" charset="0"/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4419600"/>
            <a:ext cx="3401568" cy="1737360"/>
          </a:xfrm>
        </p:spPr>
        <p:txBody>
          <a:bodyPr>
            <a:normAutofit/>
          </a:bodyPr>
          <a:lstStyle/>
          <a:p>
            <a:r>
              <a:rPr lang="en-US" sz="2000" cap="none" dirty="0"/>
              <a:t>Name: Shaik Asia Begum</a:t>
            </a:r>
          </a:p>
          <a:p>
            <a:r>
              <a:rPr lang="en-US" sz="2000" cap="none" dirty="0"/>
              <a:t>Employee ID:201325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DDD9-F048-03C6-E85B-EE7308C6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Output-6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6DAC-E825-57F8-202A-658775D4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AB591-D551-55FE-E647-190F7A87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A9C8-EE6F-8F68-779E-E9F9CE06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A58EDB-BB71-3D64-92EB-2DCF05CF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388904"/>
            <a:ext cx="9367520" cy="52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9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FE37-ED35-7758-23C1-5CDDBCC3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spring boot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B4257-F5EB-C6DD-BAC1-2A7F7AF3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6A66-0AEB-6989-2B95-163F30C6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3A99-2C47-6C11-0C5F-A7360916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49192E-02C2-AEDD-1FE0-BED3B748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1379855"/>
            <a:ext cx="9255760" cy="52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11121-5F34-7EFD-C6DA-4971AC96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DD442-DE99-86BD-B125-7C28BF12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653C-CF89-B27B-2ECD-748D6E33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C1890B3-B9FE-BA47-64DE-95BA1E9B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357665"/>
            <a:ext cx="6476997" cy="407209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D3F06484-A4EE-C5E3-0DBC-665FE32E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52504"/>
            <a:ext cx="7741353" cy="4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6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23705-1E6B-7F94-274C-488FE8C7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64B0-066D-399B-876D-75E01221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53700-55E7-D67A-DFB0-F461C9A9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861B3EA-EF65-8A9A-C58E-0BAE7435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49554"/>
            <a:ext cx="10856526" cy="61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1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C49243-FC84-DD68-C76A-00376F29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Creating Docker image &amp; pushing in </a:t>
            </a:r>
            <a:r>
              <a:rPr lang="en-US" sz="2000" dirty="0" err="1"/>
              <a:t>DockerHub</a:t>
            </a:r>
            <a:r>
              <a:rPr lang="en-US" sz="20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B6048-7407-9798-BB68-39099A7B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0BF4-F4DF-FC0B-49CD-EA430924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C0D11-951E-4500-7099-A9C85420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2503F28-83CD-AFD4-81C0-1FBF417C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316356"/>
            <a:ext cx="6871546" cy="3865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DCEE6F-E0F4-25F0-3562-331CDF8C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164080"/>
            <a:ext cx="7116516" cy="4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E0477-6610-FC58-E391-064E10DD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DFA8-711A-2961-9A2F-F597939D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B7532-30B8-481A-CF70-5DA1DB6E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70B1C4-9D3F-226C-F130-48FE343F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702944"/>
            <a:ext cx="10942320" cy="61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4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8356600" cy="4359276"/>
          </a:xfrm>
        </p:spPr>
        <p:txBody>
          <a:bodyPr/>
          <a:lstStyle/>
          <a:p>
            <a:r>
              <a:rPr lang="en-US" dirty="0"/>
              <a:t>                         </a:t>
            </a:r>
            <a:r>
              <a:rPr lang="en-US" sz="6600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360" y="406399"/>
            <a:ext cx="5963920" cy="2062161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      Topics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480" y="2804160"/>
            <a:ext cx="3728720" cy="3368040"/>
          </a:xfrm>
        </p:spPr>
        <p:txBody>
          <a:bodyPr/>
          <a:lstStyle/>
          <a:p>
            <a:r>
              <a:rPr lang="en-US" sz="4000" dirty="0"/>
              <a:t>Spring Boot</a:t>
            </a:r>
          </a:p>
          <a:p>
            <a:r>
              <a:rPr lang="en-US" sz="4000" dirty="0"/>
              <a:t>Selenium</a:t>
            </a:r>
          </a:p>
          <a:p>
            <a:r>
              <a:rPr lang="en-US" sz="4000" dirty="0"/>
              <a:t>Docker</a:t>
            </a:r>
          </a:p>
          <a:p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Spring Boot (Spring Boot) is a tool that makes developing web application and microservices with Spring Framework faster and easier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In short, Spring Boot is the combination of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Spring Framework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Embedded Servers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It creates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stand-alone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Spring applications that can be started using Java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-jar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sz="1800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sz="1800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sz="1800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sz="1800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DB0F-C075-8117-A4B3-718C27CB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2F52-C626-1147-81D5-57A54AE0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Selenium is one of the most widely used open source Web UI (User Interface) automation testing suite.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Selenium supports a variety of programming languages through the use of drivers specific to each language.</a:t>
            </a:r>
            <a:endParaRPr lang="en-US" dirty="0">
              <a:solidFill>
                <a:srgbClr val="333333"/>
              </a:solidFill>
              <a:latin typeface="inter-regular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Selenium can be easily deployed on platforms such as Windows, Linux, Solaris and Macintosh. Moreover, it supports OS (Operating System) for mobile applications like iOS, windows mobile and android.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7D1F2-CF7A-5D91-B279-9A28F95D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D494-63C5-4AAB-FBF9-449F4E14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3D34-5337-6608-7F67-1B1A22F9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B4CE-4252-F9DB-2333-2A1CD6A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ACB8-7219-8D9A-DF65-A879D3D1A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Docker is a software platform that allows you to build, test, and deploy applications quickly.</a:t>
            </a:r>
          </a:p>
          <a:p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 Docker packages software into standardized units called </a:t>
            </a:r>
            <a:r>
              <a:rPr lang="en-US" b="0" i="0" u="sng" dirty="0">
                <a:solidFill>
                  <a:srgbClr val="0972D3"/>
                </a:solidFill>
                <a:effectLst/>
                <a:latin typeface="AmazonEmberLight"/>
                <a:hlinkClick r:id="rId2"/>
              </a:rPr>
              <a:t>containers</a:t>
            </a:r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 that have everything the software needs to run including libraries, system tools, code, and runtime.</a:t>
            </a:r>
          </a:p>
          <a:p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 Using Docker, you can quickly deploy and scale applications into any environment and know your code will run.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E6645-ABBA-6033-42CF-AF101B81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DC68-C400-B762-1F53-765131E9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960F7-E6DE-E52C-0B48-ABA7ECFD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9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CCE9C6-32B9-11FD-5D3C-2D9B6FC4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 Flipkart using selenium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520C6-9066-D967-B87E-03439AF7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4655-722D-F2A5-019A-B2AA4FA9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21384-4AF1-FD94-4BD8-5931D66B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979DBA5-58FC-3DAD-1416-67C4DB07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346154"/>
            <a:ext cx="9855200" cy="51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D07FA4-94F8-B052-839C-391D782D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Output- 1,2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E127C-4A1F-6007-B100-CF23FDBA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946B6-8377-87AF-C156-D40B3AC6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5BCEA-44D0-13B9-D167-1C1D56DE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A9FADA-A9C0-3B0F-E2E9-FB809249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9" y="1270000"/>
            <a:ext cx="5870222" cy="3302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6977CCB-BFF9-20B7-6E13-FD337361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0000"/>
            <a:ext cx="554736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0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CC47-3318-5271-57E0-7F4848D3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Output- 3,4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B2C0-7D59-4E19-5414-F0A2C4F7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11995-C58B-3575-8293-5662612B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5932-CBE6-D7B0-1377-5F90BAFF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8C8BE52-24EB-C6F9-5CCA-5CE31450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452562"/>
            <a:ext cx="5908040" cy="3323273"/>
          </a:xfrm>
          <a:prstGeom prst="rect">
            <a:avLst/>
          </a:prstGeom>
        </p:spPr>
      </p:pic>
      <p:pic>
        <p:nvPicPr>
          <p:cNvPr id="12" name="Picture 1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FD7BC42-393A-AAB2-E35B-70C6EF945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5895"/>
            <a:ext cx="6039503" cy="31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A82-2E5F-B24D-DE02-E18485CD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Output 5,6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08CA4-A420-C42C-F1F2-E25F8D16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71C95-F132-8287-B834-E44848A9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1C0DC-4C38-9575-7067-80797271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30A7701-BA00-FD84-433C-1BE0A556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351280"/>
            <a:ext cx="6249530" cy="351536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BE0A422-AA53-C306-0CEC-AC8FECEE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30" y="3453131"/>
            <a:ext cx="5810390" cy="32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026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{C2814982-6E74-4E44-9894-045D1D7BBEA1}tf89080264_win32</Template>
  <TotalTime>105</TotalTime>
  <Words>301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Algerian</vt:lpstr>
      <vt:lpstr>AmazonEmberLight</vt:lpstr>
      <vt:lpstr>Arial</vt:lpstr>
      <vt:lpstr>Calibri</vt:lpstr>
      <vt:lpstr>Century Gothic</vt:lpstr>
      <vt:lpstr>Elephant</vt:lpstr>
      <vt:lpstr>IBM Plex Sans</vt:lpstr>
      <vt:lpstr>inter-bold</vt:lpstr>
      <vt:lpstr>inter-regular</vt:lpstr>
      <vt:lpstr>Times New Roman</vt:lpstr>
      <vt:lpstr>Brush</vt:lpstr>
      <vt:lpstr>Automating  E-Commerce  website using Selenium and Doker project</vt:lpstr>
      <vt:lpstr>            Topics</vt:lpstr>
      <vt:lpstr>Spring Boot </vt:lpstr>
      <vt:lpstr>Selenium</vt:lpstr>
      <vt:lpstr>Docker</vt:lpstr>
      <vt:lpstr>Code: Automating Flipkart using selenium</vt:lpstr>
      <vt:lpstr>Output- 1,2</vt:lpstr>
      <vt:lpstr>Output- 3,4</vt:lpstr>
      <vt:lpstr>Output 5,6</vt:lpstr>
      <vt:lpstr>Output-6</vt:lpstr>
      <vt:lpstr>Creating spring boot project</vt:lpstr>
      <vt:lpstr>PowerPoint Presentation</vt:lpstr>
      <vt:lpstr>PowerPoint Presentation</vt:lpstr>
      <vt:lpstr>Creating Docker image &amp; pushing in DockerHub </vt:lpstr>
      <vt:lpstr>PowerPoint Presentation</vt:lpstr>
      <vt:lpstr>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 E-Commerce  website using Selenium and Doker project</dc:title>
  <dc:creator>Asia Begum Shaik</dc:creator>
  <cp:lastModifiedBy>Asia Begum Shaik</cp:lastModifiedBy>
  <cp:revision>1</cp:revision>
  <dcterms:created xsi:type="dcterms:W3CDTF">2023-10-04T17:54:26Z</dcterms:created>
  <dcterms:modified xsi:type="dcterms:W3CDTF">2023-10-04T19:39:29Z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